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93" r:id="rId2"/>
    <p:sldId id="294" r:id="rId3"/>
    <p:sldId id="321" r:id="rId4"/>
    <p:sldId id="322" r:id="rId5"/>
    <p:sldId id="323" r:id="rId6"/>
    <p:sldId id="324" r:id="rId7"/>
    <p:sldId id="325" r:id="rId8"/>
    <p:sldId id="326" r:id="rId9"/>
    <p:sldId id="327" r:id="rId10"/>
    <p:sldId id="328" r:id="rId11"/>
    <p:sldId id="329" r:id="rId12"/>
    <p:sldId id="318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7515E"/>
    <a:srgbClr val="3C7E94"/>
    <a:srgbClr val="76D6EB"/>
    <a:srgbClr val="F2BF4E"/>
    <a:srgbClr val="D35C20"/>
    <a:srgbClr val="88EB08"/>
    <a:srgbClr val="61B744"/>
    <a:srgbClr val="226C7B"/>
    <a:srgbClr val="ECAA2B"/>
    <a:srgbClr val="57B5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11"/>
    <p:restoredTop sz="85851"/>
  </p:normalViewPr>
  <p:slideViewPr>
    <p:cSldViewPr snapToGrid="0" snapToObjects="1">
      <p:cViewPr>
        <p:scale>
          <a:sx n="84" d="100"/>
          <a:sy n="84" d="100"/>
        </p:scale>
        <p:origin x="552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EFDDC6-36D4-D849-9A72-8837DA8D11F6}" type="datetimeFigureOut">
              <a:rPr lang="en-US" smtClean="0"/>
              <a:t>11/15/17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383C8B-2196-ED4B-92FD-B40837E59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5690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Three</a:t>
            </a:r>
            <a:r>
              <a:rPr lang="en-US" baseline="0" dirty="0" smtClean="0"/>
              <a:t> file types stacked next to each other </a:t>
            </a:r>
            <a:r>
              <a:rPr lang="mr-IN" baseline="0" dirty="0" smtClean="0"/>
              <a:t>–</a:t>
            </a:r>
            <a:r>
              <a:rPr lang="en-US" baseline="0" dirty="0" smtClean="0"/>
              <a:t> XML and JSON are </a:t>
            </a:r>
            <a:r>
              <a:rPr lang="en-US" baseline="0" dirty="0" err="1" smtClean="0"/>
              <a:t>hierarical</a:t>
            </a:r>
            <a:r>
              <a:rPr lang="en-US" baseline="0" dirty="0" smtClean="0"/>
              <a:t> </a:t>
            </a:r>
          </a:p>
          <a:p>
            <a:r>
              <a:rPr lang="en-US" baseline="0" dirty="0" smtClean="0"/>
              <a:t>CSV is in more of a graph format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4910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Found this converting website </a:t>
            </a:r>
          </a:p>
          <a:p>
            <a:r>
              <a:rPr lang="en-US" dirty="0" smtClean="0"/>
              <a:t>Convert CSV files to XML files</a:t>
            </a:r>
            <a:r>
              <a:rPr lang="en-US" baseline="0" dirty="0" smtClean="0"/>
              <a:t> and JSON files </a:t>
            </a:r>
          </a:p>
          <a:p>
            <a:r>
              <a:rPr lang="en-US" baseline="0" dirty="0" smtClean="0"/>
              <a:t>Wanted to compare to see if I was visualizing the file </a:t>
            </a:r>
            <a:r>
              <a:rPr lang="en-US" baseline="0" smtClean="0"/>
              <a:t>types correctly.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3605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308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Originally</a:t>
            </a:r>
            <a:r>
              <a:rPr lang="en-US" baseline="0" dirty="0" smtClean="0"/>
              <a:t> started out doing birthday for work </a:t>
            </a:r>
          </a:p>
          <a:p>
            <a:r>
              <a:rPr lang="en-US" baseline="0" dirty="0" err="1" smtClean="0"/>
              <a:t>Didn</a:t>
            </a:r>
            <a:r>
              <a:rPr lang="mr-IN" baseline="0" dirty="0" smtClean="0"/>
              <a:t>’</a:t>
            </a:r>
            <a:r>
              <a:rPr lang="en-US" baseline="0" dirty="0" smtClean="0"/>
              <a:t>t understand why I needed to use a csv file in R</a:t>
            </a:r>
          </a:p>
          <a:p>
            <a:r>
              <a:rPr lang="en-US" baseline="0" dirty="0" smtClean="0"/>
              <a:t>So I decided to changed project to focus on CSV, JSON, and XML files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174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Continued</a:t>
            </a:r>
            <a:r>
              <a:rPr lang="en-US" baseline="0" dirty="0" smtClean="0"/>
              <a:t> to use birthday data</a:t>
            </a:r>
          </a:p>
          <a:p>
            <a:r>
              <a:rPr lang="en-US" baseline="0" dirty="0" smtClean="0"/>
              <a:t>I started with CSV because it makes the most sense to me. </a:t>
            </a:r>
          </a:p>
          <a:p>
            <a:r>
              <a:rPr lang="en-US" baseline="0" dirty="0" smtClean="0"/>
              <a:t>First row and all of the contents that go below it.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995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Then I moved to JSON. </a:t>
            </a:r>
          </a:p>
          <a:p>
            <a:r>
              <a:rPr lang="en-US" dirty="0" smtClean="0"/>
              <a:t>Thought:</a:t>
            </a:r>
            <a:r>
              <a:rPr lang="en-US" baseline="0" dirty="0" smtClean="0"/>
              <a:t> its going to be exactly like CSV</a:t>
            </a:r>
          </a:p>
          <a:p>
            <a:r>
              <a:rPr lang="en-US" dirty="0" smtClean="0"/>
              <a:t>Named</a:t>
            </a:r>
            <a:r>
              <a:rPr lang="en-US" baseline="0" dirty="0" smtClean="0"/>
              <a:t> it birthdays and did the row stacking like in a spreadsheet, </a:t>
            </a:r>
          </a:p>
          <a:p>
            <a:r>
              <a:rPr lang="en-US" baseline="0" dirty="0" smtClean="0"/>
              <a:t>Found a cool website to validate all of it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4458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Here is the JSON final</a:t>
            </a:r>
            <a:endParaRPr lang="en-US" baseline="0" dirty="0" smtClean="0"/>
          </a:p>
          <a:p>
            <a:r>
              <a:rPr lang="en-US" baseline="0" dirty="0" smtClean="0"/>
              <a:t>They aren’t in a graph form but more in a hierarchal form </a:t>
            </a:r>
          </a:p>
          <a:p>
            <a:r>
              <a:rPr lang="en-US" baseline="0" dirty="0" smtClean="0"/>
              <a:t>Each of them are in their own birthdays grouping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7264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Moved on to XML </a:t>
            </a:r>
          </a:p>
          <a:p>
            <a:r>
              <a:rPr lang="en-US" dirty="0" smtClean="0"/>
              <a:t>I looked up a lot of code</a:t>
            </a:r>
            <a:r>
              <a:rPr lang="en-US" baseline="0" dirty="0" smtClean="0"/>
              <a:t> of XML </a:t>
            </a:r>
          </a:p>
          <a:p>
            <a:r>
              <a:rPr lang="en-US" baseline="0" dirty="0" smtClean="0"/>
              <a:t>You have to have the top row in order to signify it as an XML </a:t>
            </a:r>
          </a:p>
          <a:p>
            <a:r>
              <a:rPr lang="en-US" baseline="0" dirty="0" smtClean="0"/>
              <a:t>Practiced with this a lot </a:t>
            </a:r>
            <a:r>
              <a:rPr lang="mr-IN" baseline="0" dirty="0" smtClean="0"/>
              <a:t>–</a:t>
            </a:r>
            <a:r>
              <a:rPr lang="en-US" baseline="0" dirty="0" smtClean="0"/>
              <a:t> put it in another validator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2235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Finally</a:t>
            </a:r>
            <a:r>
              <a:rPr lang="en-US" baseline="0" dirty="0" smtClean="0"/>
              <a:t> g</a:t>
            </a:r>
            <a:r>
              <a:rPr lang="en-US" dirty="0" smtClean="0"/>
              <a:t>ot</a:t>
            </a:r>
            <a:r>
              <a:rPr lang="en-US" baseline="0" dirty="0" smtClean="0"/>
              <a:t> it to read without errors</a:t>
            </a:r>
          </a:p>
          <a:p>
            <a:r>
              <a:rPr lang="en-US" baseline="0" dirty="0" smtClean="0"/>
              <a:t>As I researched more I found that both JSON and XML are hierarchical formats.</a:t>
            </a:r>
          </a:p>
          <a:p>
            <a:r>
              <a:rPr lang="en-US" baseline="0" dirty="0" smtClean="0"/>
              <a:t>I am very visual </a:t>
            </a:r>
            <a:r>
              <a:rPr lang="mr-IN" baseline="0" dirty="0" smtClean="0"/>
              <a:t>–</a:t>
            </a:r>
            <a:r>
              <a:rPr lang="en-US" baseline="0" dirty="0" smtClean="0"/>
              <a:t> wanted to see what the tree looked like.  </a:t>
            </a:r>
          </a:p>
          <a:p>
            <a:r>
              <a:rPr lang="en-US" baseline="0" dirty="0" smtClean="0"/>
              <a:t>Realized there was something wrong with my tree</a:t>
            </a:r>
          </a:p>
          <a:p>
            <a:r>
              <a:rPr lang="en-US" baseline="0" dirty="0" smtClean="0"/>
              <a:t>I wanted each associate to be grouped into their own category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6081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Final</a:t>
            </a:r>
            <a:r>
              <a:rPr lang="en-US" baseline="0" dirty="0" smtClean="0"/>
              <a:t> attempt </a:t>
            </a:r>
          </a:p>
          <a:p>
            <a:r>
              <a:rPr lang="en-US" baseline="0" dirty="0" smtClean="0"/>
              <a:t>Here is my code and the tree I created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4916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Then I wanted to see what a tree looked like in JSON </a:t>
            </a:r>
          </a:p>
          <a:p>
            <a:r>
              <a:rPr lang="en-US" dirty="0" smtClean="0"/>
              <a:t>I</a:t>
            </a:r>
            <a:r>
              <a:rPr lang="en-US" baseline="0" dirty="0" smtClean="0"/>
              <a:t> would like to know if its possible to have them called something other than 0,1,2,3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670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11/15/17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2002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11/15/17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088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11/15/17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4695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11/15/17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2705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11/15/17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3523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11/15/17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095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11/15/17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121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11/15/17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8184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11/15/17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7354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11/15/17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438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11/15/17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271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BB0C73-A48E-5D4A-A1EE-E5A64E15C62C}" type="datetimeFigureOut">
              <a:rPr lang="en-US" smtClean="0"/>
              <a:t>11/15/17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9783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7.jpg"/><Relationship Id="rId5" Type="http://schemas.openxmlformats.org/officeDocument/2006/relationships/image" Target="../media/image6.png"/><Relationship Id="rId6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hyperlink" Target="https://jsonlint.com/" TargetMode="External"/><Relationship Id="rId5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7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2278" y="4198893"/>
            <a:ext cx="9537073" cy="2231284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695739" y="1251988"/>
            <a:ext cx="10800522" cy="230832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600" dirty="0" smtClean="0">
                <a:solidFill>
                  <a:srgbClr val="27515E"/>
                </a:solidFill>
              </a:rPr>
              <a:t>Sprint Review</a:t>
            </a:r>
          </a:p>
          <a:p>
            <a:pPr algn="ctr"/>
            <a:r>
              <a:rPr lang="en-US" sz="7200" dirty="0" smtClean="0">
                <a:solidFill>
                  <a:srgbClr val="27515E"/>
                </a:solidFill>
              </a:rPr>
              <a:t>Basics of CSV, JSON &amp; XML</a:t>
            </a:r>
          </a:p>
          <a:p>
            <a:pPr algn="ctr"/>
            <a:r>
              <a:rPr lang="en-US" sz="3600" dirty="0">
                <a:solidFill>
                  <a:srgbClr val="27515E"/>
                </a:solidFill>
              </a:rPr>
              <a:t>By: Tori Larson</a:t>
            </a:r>
          </a:p>
        </p:txBody>
      </p:sp>
    </p:spTree>
    <p:extLst>
      <p:ext uri="{BB962C8B-B14F-4D97-AF65-F5344CB8AC3E}">
        <p14:creationId xmlns:p14="http://schemas.microsoft.com/office/powerpoint/2010/main" val="6647147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5" r="26019" b="8726"/>
          <a:stretch/>
        </p:blipFill>
        <p:spPr>
          <a:xfrm>
            <a:off x="695739" y="826943"/>
            <a:ext cx="3498574" cy="441962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6714" y="815645"/>
            <a:ext cx="3498574" cy="444221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97687" y="815645"/>
            <a:ext cx="3498574" cy="244240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06376" y="273525"/>
            <a:ext cx="599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XML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608320" y="230330"/>
            <a:ext cx="718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JSON 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9552182" y="266774"/>
            <a:ext cx="543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CSV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8438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834214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/>
          <a:srcRect l="4325" t="2502" r="22855" b="4388"/>
          <a:stretch/>
        </p:blipFill>
        <p:spPr>
          <a:xfrm>
            <a:off x="304584" y="733886"/>
            <a:ext cx="2632545" cy="506292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" name="Rectangle 14"/>
          <p:cNvSpPr/>
          <p:nvPr/>
        </p:nvSpPr>
        <p:spPr>
          <a:xfrm>
            <a:off x="3048000" y="733886"/>
            <a:ext cx="3368040" cy="506292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700" dirty="0"/>
              <a:t>&lt;?xml version="1.0" encoding= "UTF-8</a:t>
            </a:r>
            <a:r>
              <a:rPr lang="en-US" sz="1700" dirty="0" smtClean="0"/>
              <a:t>"?&gt;</a:t>
            </a:r>
            <a:br>
              <a:rPr lang="en-US" sz="1700" dirty="0" smtClean="0"/>
            </a:br>
            <a:r>
              <a:rPr lang="en-US" sz="1700" dirty="0" smtClean="0"/>
              <a:t>&lt;</a:t>
            </a:r>
            <a:r>
              <a:rPr lang="en-US" sz="1700" dirty="0" err="1"/>
              <a:t>Personnel_Files</a:t>
            </a:r>
            <a:r>
              <a:rPr lang="en-US" sz="1700" dirty="0"/>
              <a:t>&gt;   </a:t>
            </a:r>
            <a:endParaRPr lang="en-US" sz="1700" dirty="0" smtClean="0"/>
          </a:p>
          <a:p>
            <a:r>
              <a:rPr lang="en-US" sz="1700" dirty="0" smtClean="0"/>
              <a:t> </a:t>
            </a:r>
            <a:r>
              <a:rPr lang="en-US" sz="1700" dirty="0"/>
              <a:t>&lt;Associate&gt;        </a:t>
            </a:r>
            <a:endParaRPr lang="en-US" sz="1700" dirty="0" smtClean="0"/>
          </a:p>
          <a:p>
            <a:r>
              <a:rPr lang="en-US" sz="1700" dirty="0" smtClean="0"/>
              <a:t>&lt;</a:t>
            </a:r>
            <a:r>
              <a:rPr lang="en-US" sz="1700" dirty="0" err="1"/>
              <a:t>FirstName</a:t>
            </a:r>
            <a:r>
              <a:rPr lang="en-US" sz="1700" dirty="0"/>
              <a:t>&gt;Tori&lt;/</a:t>
            </a:r>
            <a:r>
              <a:rPr lang="en-US" sz="1700" dirty="0" err="1"/>
              <a:t>FirstName</a:t>
            </a:r>
            <a:r>
              <a:rPr lang="en-US" sz="1700" dirty="0"/>
              <a:t>&gt;        </a:t>
            </a:r>
            <a:endParaRPr lang="en-US" sz="1700" dirty="0" smtClean="0"/>
          </a:p>
          <a:p>
            <a:r>
              <a:rPr lang="en-US" sz="1700" dirty="0" smtClean="0"/>
              <a:t>&lt;</a:t>
            </a:r>
            <a:r>
              <a:rPr lang="en-US" sz="1700" dirty="0" err="1"/>
              <a:t>LastName</a:t>
            </a:r>
            <a:r>
              <a:rPr lang="en-US" sz="1700" dirty="0"/>
              <a:t>&gt;Larson&lt;/</a:t>
            </a:r>
            <a:r>
              <a:rPr lang="en-US" sz="1700" dirty="0" err="1"/>
              <a:t>LastName</a:t>
            </a:r>
            <a:r>
              <a:rPr lang="en-US" sz="1700" dirty="0"/>
              <a:t>&gt;        &lt;Birthday&gt;05/26/2017&lt;/Birthday&gt;   </a:t>
            </a:r>
            <a:endParaRPr lang="en-US" sz="1700" dirty="0" smtClean="0"/>
          </a:p>
          <a:p>
            <a:r>
              <a:rPr lang="en-US" sz="1700" dirty="0" smtClean="0"/>
              <a:t> </a:t>
            </a:r>
            <a:r>
              <a:rPr lang="en-US" sz="1700" dirty="0"/>
              <a:t>&lt;/Associate&gt;    </a:t>
            </a:r>
            <a:endParaRPr lang="en-US" sz="1700" dirty="0" smtClean="0"/>
          </a:p>
          <a:p>
            <a:r>
              <a:rPr lang="en-US" sz="1700" dirty="0" smtClean="0"/>
              <a:t>&lt;</a:t>
            </a:r>
            <a:r>
              <a:rPr lang="en-US" sz="1700" dirty="0"/>
              <a:t>Associate&gt;      </a:t>
            </a:r>
            <a:endParaRPr lang="en-US" sz="1700" dirty="0" smtClean="0"/>
          </a:p>
          <a:p>
            <a:r>
              <a:rPr lang="en-US" sz="1700" dirty="0" smtClean="0"/>
              <a:t>&lt;</a:t>
            </a:r>
            <a:r>
              <a:rPr lang="en-US" sz="1700" dirty="0" err="1"/>
              <a:t>FirstName</a:t>
            </a:r>
            <a:r>
              <a:rPr lang="en-US" sz="1700" dirty="0"/>
              <a:t>&gt;Ben&lt;/</a:t>
            </a:r>
            <a:r>
              <a:rPr lang="en-US" sz="1700" dirty="0" err="1"/>
              <a:t>FirstName</a:t>
            </a:r>
            <a:r>
              <a:rPr lang="en-US" sz="1700" dirty="0"/>
              <a:t>&gt;        &lt;</a:t>
            </a:r>
            <a:r>
              <a:rPr lang="en-US" sz="1700" dirty="0" err="1"/>
              <a:t>LastName</a:t>
            </a:r>
            <a:r>
              <a:rPr lang="en-US" sz="1700" dirty="0"/>
              <a:t>&gt;Trevino&lt;/</a:t>
            </a:r>
            <a:r>
              <a:rPr lang="en-US" sz="1700" dirty="0" err="1"/>
              <a:t>LastName</a:t>
            </a:r>
            <a:r>
              <a:rPr lang="en-US" sz="1700" dirty="0"/>
              <a:t>&gt;        &lt;Birthday&gt;04/14/2017&lt;/Birthday&gt;    </a:t>
            </a:r>
            <a:endParaRPr lang="en-US" sz="1700" dirty="0" smtClean="0"/>
          </a:p>
          <a:p>
            <a:r>
              <a:rPr lang="en-US" sz="1700" dirty="0" smtClean="0"/>
              <a:t>&lt;/</a:t>
            </a:r>
            <a:r>
              <a:rPr lang="en-US" sz="1700" dirty="0"/>
              <a:t>Associate&gt;   </a:t>
            </a:r>
            <a:endParaRPr lang="en-US" sz="1700" dirty="0" smtClean="0"/>
          </a:p>
          <a:p>
            <a:r>
              <a:rPr lang="en-US" sz="1700" dirty="0" smtClean="0"/>
              <a:t>&lt;</a:t>
            </a:r>
            <a:r>
              <a:rPr lang="en-US" sz="1700" dirty="0"/>
              <a:t>Associate&gt;      </a:t>
            </a:r>
            <a:endParaRPr lang="en-US" sz="1700" dirty="0" smtClean="0"/>
          </a:p>
          <a:p>
            <a:r>
              <a:rPr lang="en-US" sz="1700" dirty="0" smtClean="0"/>
              <a:t>&lt;</a:t>
            </a:r>
            <a:r>
              <a:rPr lang="en-US" sz="1700" dirty="0" err="1"/>
              <a:t>FirstName</a:t>
            </a:r>
            <a:r>
              <a:rPr lang="en-US" sz="1700" dirty="0"/>
              <a:t>&gt;Justine&lt;/</a:t>
            </a:r>
            <a:r>
              <a:rPr lang="en-US" sz="1700" dirty="0" err="1"/>
              <a:t>FirstName</a:t>
            </a:r>
            <a:r>
              <a:rPr lang="en-US" sz="1700" dirty="0"/>
              <a:t>&gt;        &lt;</a:t>
            </a:r>
            <a:r>
              <a:rPr lang="en-US" sz="1700" dirty="0" err="1"/>
              <a:t>LastName</a:t>
            </a:r>
            <a:r>
              <a:rPr lang="en-US" sz="1700" dirty="0"/>
              <a:t>&gt;Espiritu&lt;/</a:t>
            </a:r>
            <a:r>
              <a:rPr lang="en-US" sz="1700" dirty="0" err="1"/>
              <a:t>LastName</a:t>
            </a:r>
            <a:r>
              <a:rPr lang="en-US" sz="1700" dirty="0"/>
              <a:t>&gt;        &lt;Birthday&gt;07/28/2017&lt;/Birthday&gt;   </a:t>
            </a:r>
            <a:endParaRPr lang="en-US" sz="1700" dirty="0" smtClean="0"/>
          </a:p>
          <a:p>
            <a:r>
              <a:rPr lang="en-US" sz="1700" dirty="0" smtClean="0"/>
              <a:t>&lt;/</a:t>
            </a:r>
            <a:r>
              <a:rPr lang="en-US" sz="1700" dirty="0"/>
              <a:t>Associate</a:t>
            </a:r>
            <a:r>
              <a:rPr lang="en-US" sz="1700" dirty="0" smtClean="0"/>
              <a:t>&gt;</a:t>
            </a:r>
          </a:p>
          <a:p>
            <a:r>
              <a:rPr lang="en-US" sz="1700" dirty="0" smtClean="0"/>
              <a:t>&lt;/</a:t>
            </a:r>
            <a:r>
              <a:rPr lang="en-US" sz="1700" dirty="0" err="1"/>
              <a:t>Personnel_Files</a:t>
            </a:r>
            <a:r>
              <a:rPr lang="en-US" sz="1700" dirty="0"/>
              <a:t>&gt;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723122" y="17470"/>
            <a:ext cx="8935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XML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7531052" y="17470"/>
            <a:ext cx="93326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/>
              <a:t>JSON</a:t>
            </a:r>
            <a:endParaRPr lang="en-US" sz="2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7878" y="740512"/>
            <a:ext cx="2696602" cy="505629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9236319" y="740512"/>
            <a:ext cx="2727082" cy="50783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{"Birthdays":[  {</a:t>
            </a:r>
          </a:p>
          <a:p>
            <a:r>
              <a:rPr lang="en-US" dirty="0" smtClean="0"/>
              <a:t>"</a:t>
            </a:r>
            <a:r>
              <a:rPr lang="en-US" dirty="0" err="1" smtClean="0"/>
              <a:t>FirstName</a:t>
            </a:r>
            <a:r>
              <a:rPr lang="en-US" dirty="0" smtClean="0"/>
              <a:t>": "Tori", "</a:t>
            </a:r>
            <a:r>
              <a:rPr lang="en-US" dirty="0" err="1" smtClean="0"/>
              <a:t>LastName</a:t>
            </a:r>
            <a:r>
              <a:rPr lang="en-US" dirty="0" smtClean="0"/>
              <a:t>": "Larson", "Birthday":"05/26/2017”</a:t>
            </a:r>
          </a:p>
          <a:p>
            <a:r>
              <a:rPr lang="en-US" dirty="0" smtClean="0"/>
              <a:t>},  </a:t>
            </a:r>
          </a:p>
          <a:p>
            <a:r>
              <a:rPr lang="en-US" dirty="0" smtClean="0"/>
              <a:t>{</a:t>
            </a:r>
          </a:p>
          <a:p>
            <a:r>
              <a:rPr lang="en-US" dirty="0" smtClean="0"/>
              <a:t>"</a:t>
            </a:r>
            <a:r>
              <a:rPr lang="en-US" dirty="0" err="1" smtClean="0"/>
              <a:t>FirstName</a:t>
            </a:r>
            <a:r>
              <a:rPr lang="en-US" dirty="0" smtClean="0"/>
              <a:t>": "Ben", "</a:t>
            </a:r>
            <a:r>
              <a:rPr lang="en-US" dirty="0" err="1" smtClean="0"/>
              <a:t>LastName</a:t>
            </a:r>
            <a:r>
              <a:rPr lang="en-US" dirty="0" smtClean="0"/>
              <a:t>": "Trevino", "Birthday": "04/14/2017”</a:t>
            </a:r>
          </a:p>
          <a:p>
            <a:r>
              <a:rPr lang="en-US" dirty="0" smtClean="0"/>
              <a:t>},  </a:t>
            </a:r>
          </a:p>
          <a:p>
            <a:r>
              <a:rPr lang="en-US" dirty="0" smtClean="0"/>
              <a:t>{</a:t>
            </a:r>
          </a:p>
          <a:p>
            <a:r>
              <a:rPr lang="en-US" dirty="0" smtClean="0"/>
              <a:t>"</a:t>
            </a:r>
            <a:r>
              <a:rPr lang="en-US" dirty="0" err="1" smtClean="0"/>
              <a:t>FirstName</a:t>
            </a:r>
            <a:r>
              <a:rPr lang="en-US" dirty="0" smtClean="0"/>
              <a:t>": "Justine", "</a:t>
            </a:r>
            <a:r>
              <a:rPr lang="en-US" dirty="0" err="1" smtClean="0"/>
              <a:t>LastName</a:t>
            </a:r>
            <a:r>
              <a:rPr lang="en-US" dirty="0" smtClean="0"/>
              <a:t>": "Espiritu", "Birthday": "07/28/2017”</a:t>
            </a:r>
          </a:p>
          <a:p>
            <a:r>
              <a:rPr lang="en-US" dirty="0" smtClean="0"/>
              <a:t>}</a:t>
            </a:r>
          </a:p>
          <a:p>
            <a:r>
              <a:rPr lang="en-US" dirty="0" smtClean="0"/>
              <a:t>]}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62826" y="6485707"/>
            <a:ext cx="35757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www.becsv.com</a:t>
            </a:r>
            <a:r>
              <a:rPr lang="en-US" dirty="0"/>
              <a:t>/csv-</a:t>
            </a:r>
            <a:r>
              <a:rPr lang="en-US" dirty="0" err="1"/>
              <a:t>json.php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54081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 flipV="1">
            <a:off x="695739" y="993912"/>
            <a:ext cx="10800522" cy="5272319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92426" y="2243744"/>
            <a:ext cx="10800522" cy="304698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3800" b="1" dirty="0" smtClean="0">
                <a:solidFill>
                  <a:schemeClr val="bg1"/>
                </a:solidFill>
              </a:rPr>
              <a:t>The End</a:t>
            </a:r>
            <a:endParaRPr lang="en-US" sz="13800" b="1" dirty="0" smtClean="0">
              <a:solidFill>
                <a:schemeClr val="bg1"/>
              </a:solidFill>
            </a:endParaRPr>
          </a:p>
          <a:p>
            <a:pPr algn="ctr"/>
            <a:endParaRPr lang="en-US" sz="5400" b="1" dirty="0" smtClean="0">
              <a:solidFill>
                <a:srgbClr val="27515E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0251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695739" y="1161626"/>
            <a:ext cx="866162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/>
              <a:t>Birthday Data in R and Python.</a:t>
            </a:r>
          </a:p>
          <a:p>
            <a:endParaRPr lang="en-US" sz="5400" dirty="0"/>
          </a:p>
          <a:p>
            <a:r>
              <a:rPr lang="en-US" sz="5400" dirty="0" smtClean="0"/>
              <a:t>Upload a CSV file? 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17768214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695738" y="903574"/>
            <a:ext cx="71495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 smtClean="0"/>
              <a:t>Comma,Separated,Values</a:t>
            </a:r>
            <a:endParaRPr lang="en-US" sz="4800" dirty="0"/>
          </a:p>
        </p:txBody>
      </p:sp>
      <p:sp>
        <p:nvSpPr>
          <p:cNvPr id="3" name="TextBox 2"/>
          <p:cNvSpPr txBox="1"/>
          <p:nvPr/>
        </p:nvSpPr>
        <p:spPr>
          <a:xfrm>
            <a:off x="695738" y="2063589"/>
            <a:ext cx="640610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 smtClean="0"/>
              <a:t>FirstName,LastName,Birthday</a:t>
            </a:r>
            <a:endParaRPr lang="en-US" sz="3600" dirty="0" smtClean="0"/>
          </a:p>
          <a:p>
            <a:r>
              <a:rPr lang="en-US" sz="3600" dirty="0" smtClean="0"/>
              <a:t>Tori,Larson,5/26/2017</a:t>
            </a:r>
          </a:p>
          <a:p>
            <a:r>
              <a:rPr lang="en-US" sz="3600" dirty="0" smtClean="0"/>
              <a:t>Ben,Trevino,4/14/2017</a:t>
            </a:r>
          </a:p>
          <a:p>
            <a:r>
              <a:rPr lang="en-US" sz="3600" dirty="0" smtClean="0"/>
              <a:t>Justine,Espiritu,8/8/2017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47675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695738" y="826943"/>
            <a:ext cx="26570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/>
              <a:t>JSON</a:t>
            </a:r>
            <a:endParaRPr lang="en-US" sz="7200" dirty="0"/>
          </a:p>
        </p:txBody>
      </p:sp>
      <p:sp>
        <p:nvSpPr>
          <p:cNvPr id="3" name="Rectangle 2"/>
          <p:cNvSpPr/>
          <p:nvPr/>
        </p:nvSpPr>
        <p:spPr>
          <a:xfrm>
            <a:off x="735495" y="2273493"/>
            <a:ext cx="5985345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{"Birthdays":[  </a:t>
            </a:r>
            <a:endParaRPr lang="en-US" sz="2800" dirty="0" smtClean="0"/>
          </a:p>
          <a:p>
            <a:r>
              <a:rPr lang="en-US" sz="2800" dirty="0" smtClean="0"/>
              <a:t>{"</a:t>
            </a:r>
            <a:r>
              <a:rPr lang="en-US" sz="2800" dirty="0" err="1"/>
              <a:t>FirstName</a:t>
            </a:r>
            <a:r>
              <a:rPr lang="en-US" sz="2800" dirty="0"/>
              <a:t>", "</a:t>
            </a:r>
            <a:r>
              <a:rPr lang="en-US" sz="2800" dirty="0" err="1"/>
              <a:t>LastName</a:t>
            </a:r>
            <a:r>
              <a:rPr lang="en-US" sz="2800" dirty="0"/>
              <a:t>", "Birthday"  {"Tori","Larson","05/26/2017"},  </a:t>
            </a:r>
            <a:endParaRPr lang="en-US" sz="2800" dirty="0" smtClean="0"/>
          </a:p>
          <a:p>
            <a:r>
              <a:rPr lang="en-US" sz="2800" dirty="0" smtClean="0"/>
              <a:t>{"</a:t>
            </a:r>
            <a:r>
              <a:rPr lang="en-US" sz="2800" dirty="0"/>
              <a:t>Ben", "Trevino","04/14/2017"},  {"Justine","Espiritu","07/28/2017</a:t>
            </a:r>
            <a:r>
              <a:rPr lang="en-US" sz="2800" dirty="0" smtClean="0"/>
              <a:t>"}</a:t>
            </a:r>
          </a:p>
          <a:p>
            <a:r>
              <a:rPr lang="en-US" sz="2800" dirty="0" smtClean="0"/>
              <a:t>]}</a:t>
            </a:r>
            <a:endParaRPr lang="en-US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2644004" y="1387702"/>
            <a:ext cx="3100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Exactly like CSV</a:t>
            </a:r>
            <a:r>
              <a:rPr lang="mr-IN" dirty="0" smtClean="0"/>
              <a:t>…</a:t>
            </a:r>
            <a:r>
              <a:rPr lang="en-US" dirty="0" smtClean="0"/>
              <a:t>..right?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593924" y="5123419"/>
            <a:ext cx="2392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>
                <a:hlinkClick r:id="rId4"/>
              </a:rPr>
              <a:t>https</a:t>
            </a:r>
            <a:r>
              <a:rPr lang="en-US" u="sng" dirty="0">
                <a:hlinkClick r:id="rId4"/>
              </a:rPr>
              <a:t>://</a:t>
            </a:r>
            <a:r>
              <a:rPr lang="en-US" u="sng" dirty="0">
                <a:hlinkClick r:id="rId4"/>
              </a:rPr>
              <a:t>jsonlint.com</a:t>
            </a:r>
            <a:r>
              <a:rPr lang="en-US" u="sng" dirty="0">
                <a:hlinkClick r:id="rId4"/>
              </a:rPr>
              <a:t>/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95738" y="5123419"/>
            <a:ext cx="2925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Validate you JSON code here: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7590" y="742735"/>
            <a:ext cx="4524304" cy="454020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77595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735495" y="826943"/>
            <a:ext cx="551290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 smtClean="0"/>
              <a:t>JSON FINAL</a:t>
            </a:r>
            <a:endParaRPr lang="en-US" sz="8800" dirty="0"/>
          </a:p>
        </p:txBody>
      </p:sp>
      <p:sp>
        <p:nvSpPr>
          <p:cNvPr id="3" name="Rectangle 2"/>
          <p:cNvSpPr/>
          <p:nvPr/>
        </p:nvSpPr>
        <p:spPr>
          <a:xfrm>
            <a:off x="506564" y="2291466"/>
            <a:ext cx="11178872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{"Birthdays":[  </a:t>
            </a:r>
            <a:endParaRPr lang="en-US" sz="2800" dirty="0" smtClean="0"/>
          </a:p>
          <a:p>
            <a:r>
              <a:rPr lang="en-US" sz="2800" dirty="0" smtClean="0"/>
              <a:t>{"</a:t>
            </a:r>
            <a:r>
              <a:rPr lang="en-US" sz="2800" dirty="0" err="1"/>
              <a:t>FirstName</a:t>
            </a:r>
            <a:r>
              <a:rPr lang="en-US" sz="2800" dirty="0"/>
              <a:t>": "Tori", "</a:t>
            </a:r>
            <a:r>
              <a:rPr lang="en-US" sz="2800" dirty="0" err="1"/>
              <a:t>LastName</a:t>
            </a:r>
            <a:r>
              <a:rPr lang="en-US" sz="2800" dirty="0"/>
              <a:t>": "Larson", "Birthday":"05/26/2017"},  </a:t>
            </a:r>
            <a:endParaRPr lang="en-US" sz="2800" dirty="0" smtClean="0"/>
          </a:p>
          <a:p>
            <a:r>
              <a:rPr lang="en-US" sz="2800" dirty="0" smtClean="0"/>
              <a:t>{"</a:t>
            </a:r>
            <a:r>
              <a:rPr lang="en-US" sz="2800" dirty="0" err="1"/>
              <a:t>FirstName</a:t>
            </a:r>
            <a:r>
              <a:rPr lang="en-US" sz="2800" dirty="0"/>
              <a:t>": "Ben", "</a:t>
            </a:r>
            <a:r>
              <a:rPr lang="en-US" sz="2800" dirty="0" err="1"/>
              <a:t>LastName</a:t>
            </a:r>
            <a:r>
              <a:rPr lang="en-US" sz="2800" dirty="0"/>
              <a:t>": "Trevino", "Birthday": "04/14/2017"},  {"</a:t>
            </a:r>
            <a:r>
              <a:rPr lang="en-US" sz="2800" dirty="0" err="1"/>
              <a:t>FirstName</a:t>
            </a:r>
            <a:r>
              <a:rPr lang="en-US" sz="2800" dirty="0"/>
              <a:t>": "Justine", "</a:t>
            </a:r>
            <a:r>
              <a:rPr lang="en-US" sz="2800" dirty="0" err="1"/>
              <a:t>LastName</a:t>
            </a:r>
            <a:r>
              <a:rPr lang="en-US" sz="2800" dirty="0"/>
              <a:t>": "Espiritu", "Birthday": "07/28/2017</a:t>
            </a:r>
            <a:r>
              <a:rPr lang="en-US" sz="2800" dirty="0" smtClean="0"/>
              <a:t>"}</a:t>
            </a:r>
          </a:p>
          <a:p>
            <a:r>
              <a:rPr lang="en-US" sz="2800" dirty="0" smtClean="0"/>
              <a:t>]}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676752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516227" y="376135"/>
            <a:ext cx="220925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dirty="0" smtClean="0"/>
              <a:t>XML</a:t>
            </a:r>
            <a:endParaRPr lang="en-US" sz="8800" dirty="0"/>
          </a:p>
        </p:txBody>
      </p:sp>
      <p:sp>
        <p:nvSpPr>
          <p:cNvPr id="4" name="Rectangle 3"/>
          <p:cNvSpPr/>
          <p:nvPr/>
        </p:nvSpPr>
        <p:spPr>
          <a:xfrm>
            <a:off x="211752" y="1637792"/>
            <a:ext cx="7178039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&lt;?</a:t>
            </a:r>
            <a:r>
              <a:rPr lang="en-US" dirty="0" err="1"/>
              <a:t>xmlversion</a:t>
            </a:r>
            <a:r>
              <a:rPr lang="en-US" dirty="0"/>
              <a:t>="1.0" encoding="UTF-8"?&gt;    </a:t>
            </a:r>
            <a:endParaRPr lang="en-US" dirty="0" smtClean="0"/>
          </a:p>
          <a:p>
            <a:r>
              <a:rPr lang="en-US" dirty="0" smtClean="0"/>
              <a:t>&lt;</a:t>
            </a:r>
            <a:r>
              <a:rPr lang="en-US" dirty="0"/>
              <a:t>Birthdays&gt;   </a:t>
            </a:r>
          </a:p>
          <a:p>
            <a:r>
              <a:rPr lang="en-US" dirty="0" smtClean="0"/>
              <a:t> &lt;</a:t>
            </a:r>
            <a:r>
              <a:rPr lang="en-US" dirty="0"/>
              <a:t>Birthday&gt;        </a:t>
            </a:r>
            <a:endParaRPr lang="en-US" dirty="0" smtClean="0"/>
          </a:p>
          <a:p>
            <a:r>
              <a:rPr lang="en-US" dirty="0" smtClean="0"/>
              <a:t>&lt;</a:t>
            </a:r>
            <a:r>
              <a:rPr lang="en-US" dirty="0" err="1"/>
              <a:t>FirstName</a:t>
            </a:r>
            <a:r>
              <a:rPr lang="en-US" dirty="0"/>
              <a:t>&gt;Tori&lt;/</a:t>
            </a:r>
            <a:r>
              <a:rPr lang="en-US" dirty="0" err="1"/>
              <a:t>Firstname</a:t>
            </a:r>
            <a:r>
              <a:rPr lang="en-US" dirty="0"/>
              <a:t>&gt; </a:t>
            </a:r>
            <a:endParaRPr lang="en-US" dirty="0" smtClean="0"/>
          </a:p>
          <a:p>
            <a:r>
              <a:rPr lang="en-US" dirty="0" smtClean="0"/>
              <a:t>&lt;</a:t>
            </a:r>
            <a:r>
              <a:rPr lang="en-US" dirty="0" err="1"/>
              <a:t>LastName</a:t>
            </a:r>
            <a:r>
              <a:rPr lang="en-US" dirty="0"/>
              <a:t>&gt;Larson&lt;/</a:t>
            </a:r>
            <a:r>
              <a:rPr lang="en-US" dirty="0" err="1"/>
              <a:t>LastName</a:t>
            </a:r>
            <a:r>
              <a:rPr lang="en-US" dirty="0" smtClean="0"/>
              <a:t>&gt; &lt;Birthday&gt;05/26/2017</a:t>
            </a:r>
          </a:p>
          <a:p>
            <a:r>
              <a:rPr lang="en-US" dirty="0" smtClean="0"/>
              <a:t>&lt;/Birthday&gt;</a:t>
            </a:r>
          </a:p>
          <a:p>
            <a:r>
              <a:rPr lang="en-US" dirty="0" smtClean="0"/>
              <a:t>&lt;</a:t>
            </a:r>
            <a:r>
              <a:rPr lang="en-US" dirty="0"/>
              <a:t>Birthday&gt;    </a:t>
            </a:r>
            <a:endParaRPr lang="en-US" dirty="0" smtClean="0"/>
          </a:p>
          <a:p>
            <a:r>
              <a:rPr lang="en-US" dirty="0" smtClean="0"/>
              <a:t>&lt;</a:t>
            </a:r>
            <a:r>
              <a:rPr lang="en-US" dirty="0" err="1"/>
              <a:t>FirstName</a:t>
            </a:r>
            <a:r>
              <a:rPr lang="en-US" dirty="0"/>
              <a:t>&gt;Ben&lt;/</a:t>
            </a:r>
            <a:r>
              <a:rPr lang="en-US" dirty="0" err="1"/>
              <a:t>Firstname</a:t>
            </a:r>
            <a:r>
              <a:rPr lang="en-US" dirty="0"/>
              <a:t>&gt; &lt;</a:t>
            </a:r>
            <a:r>
              <a:rPr lang="en-US" dirty="0" err="1"/>
              <a:t>LastName</a:t>
            </a:r>
            <a:r>
              <a:rPr lang="en-US" dirty="0"/>
              <a:t>&gt;Trevino&lt;/</a:t>
            </a:r>
            <a:r>
              <a:rPr lang="en-US" dirty="0" err="1"/>
              <a:t>LastName</a:t>
            </a:r>
            <a:r>
              <a:rPr lang="en-US" dirty="0"/>
              <a:t>&gt; &lt;Birthday&gt;04/14/2017&lt;/Birthday</a:t>
            </a:r>
            <a:r>
              <a:rPr lang="en-US" dirty="0" smtClean="0"/>
              <a:t>&gt;</a:t>
            </a:r>
          </a:p>
          <a:p>
            <a:r>
              <a:rPr lang="en-US" dirty="0" smtClean="0"/>
              <a:t>&lt;/</a:t>
            </a:r>
            <a:r>
              <a:rPr lang="en-US" dirty="0"/>
              <a:t>Birthday&gt;  </a:t>
            </a:r>
          </a:p>
          <a:p>
            <a:r>
              <a:rPr lang="en-US" dirty="0" smtClean="0"/>
              <a:t>&lt;</a:t>
            </a:r>
            <a:r>
              <a:rPr lang="en-US" dirty="0"/>
              <a:t>Birthday&gt;    </a:t>
            </a:r>
            <a:endParaRPr lang="en-US" dirty="0" smtClean="0"/>
          </a:p>
          <a:p>
            <a:r>
              <a:rPr lang="en-US" dirty="0" smtClean="0"/>
              <a:t>&lt;</a:t>
            </a:r>
            <a:r>
              <a:rPr lang="en-US" dirty="0" err="1"/>
              <a:t>FirstName</a:t>
            </a:r>
            <a:r>
              <a:rPr lang="en-US" dirty="0"/>
              <a:t>&gt;Justine&lt;/</a:t>
            </a:r>
            <a:r>
              <a:rPr lang="en-US" dirty="0" err="1"/>
              <a:t>Firstname</a:t>
            </a:r>
            <a:r>
              <a:rPr lang="en-US" dirty="0"/>
              <a:t>&gt; &lt;</a:t>
            </a:r>
            <a:r>
              <a:rPr lang="en-US" dirty="0" err="1"/>
              <a:t>LastName</a:t>
            </a:r>
            <a:r>
              <a:rPr lang="en-US" dirty="0"/>
              <a:t>&gt;Espiritu&lt;/</a:t>
            </a:r>
            <a:r>
              <a:rPr lang="en-US" dirty="0" err="1"/>
              <a:t>LastName</a:t>
            </a:r>
            <a:r>
              <a:rPr lang="en-US" dirty="0"/>
              <a:t>&gt; &lt;Birthday&gt;08/14/2017&lt;/Birthday</a:t>
            </a:r>
            <a:r>
              <a:rPr lang="en-US" dirty="0" smtClean="0"/>
              <a:t>&gt;</a:t>
            </a:r>
          </a:p>
          <a:p>
            <a:r>
              <a:rPr lang="en-US" dirty="0" smtClean="0"/>
              <a:t>&lt;/</a:t>
            </a:r>
            <a:r>
              <a:rPr lang="en-US" dirty="0"/>
              <a:t>Birthdays&gt;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2220" y="1554480"/>
            <a:ext cx="5274980" cy="347960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11752" y="6364961"/>
            <a:ext cx="50274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https://www.w3schools.com/xml/</a:t>
            </a:r>
            <a:r>
              <a:rPr lang="en-US" dirty="0" err="1"/>
              <a:t>xml_validator.asp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90045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735495" y="826943"/>
            <a:ext cx="250773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/>
              <a:t>XML Tree</a:t>
            </a:r>
            <a:endParaRPr lang="en-US" sz="4800" dirty="0"/>
          </a:p>
        </p:txBody>
      </p:sp>
      <p:sp>
        <p:nvSpPr>
          <p:cNvPr id="3" name="Rectangle 2"/>
          <p:cNvSpPr/>
          <p:nvPr/>
        </p:nvSpPr>
        <p:spPr>
          <a:xfrm>
            <a:off x="695740" y="1586538"/>
            <a:ext cx="3650974" cy="3077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&lt;?xml version="1.0" encoding= "UTF-8</a:t>
            </a:r>
            <a:r>
              <a:rPr lang="en-US" sz="1600" dirty="0" smtClean="0"/>
              <a:t>"?&gt;</a:t>
            </a:r>
          </a:p>
          <a:p>
            <a:r>
              <a:rPr lang="en-US" sz="1600" dirty="0" smtClean="0"/>
              <a:t>&lt;</a:t>
            </a:r>
            <a:r>
              <a:rPr lang="en-US" sz="1600" dirty="0"/>
              <a:t>Birthdays&gt;  </a:t>
            </a:r>
            <a:endParaRPr lang="en-US" sz="1600" dirty="0" smtClean="0"/>
          </a:p>
          <a:p>
            <a:r>
              <a:rPr lang="en-US" sz="1600" dirty="0" smtClean="0"/>
              <a:t>&lt;</a:t>
            </a:r>
            <a:r>
              <a:rPr lang="en-US" sz="1600" dirty="0" err="1"/>
              <a:t>FirstName</a:t>
            </a:r>
            <a:r>
              <a:rPr lang="en-US" sz="1600" dirty="0"/>
              <a:t>&gt;Tori&lt;/</a:t>
            </a:r>
            <a:r>
              <a:rPr lang="en-US" sz="1600" dirty="0" err="1"/>
              <a:t>FirstName</a:t>
            </a:r>
            <a:r>
              <a:rPr lang="en-US" sz="1600" dirty="0"/>
              <a:t>&gt;  </a:t>
            </a:r>
            <a:endParaRPr lang="en-US" sz="1600" dirty="0" smtClean="0"/>
          </a:p>
          <a:p>
            <a:r>
              <a:rPr lang="en-US" sz="1600" dirty="0" smtClean="0"/>
              <a:t>&lt;</a:t>
            </a:r>
            <a:r>
              <a:rPr lang="en-US" sz="1600" dirty="0" err="1"/>
              <a:t>LastName</a:t>
            </a:r>
            <a:r>
              <a:rPr lang="en-US" sz="1600" dirty="0"/>
              <a:t>&gt;Larson&lt;/</a:t>
            </a:r>
            <a:r>
              <a:rPr lang="en-US" sz="1600" dirty="0" err="1"/>
              <a:t>LastName</a:t>
            </a:r>
            <a:r>
              <a:rPr lang="en-US" sz="1600" dirty="0"/>
              <a:t>&gt;  &lt;Birthday&gt;05/26/2017&lt;/Birthday&gt;  &lt;</a:t>
            </a:r>
            <a:r>
              <a:rPr lang="en-US" sz="1600" dirty="0" err="1"/>
              <a:t>FirstName</a:t>
            </a:r>
            <a:r>
              <a:rPr lang="en-US" sz="1600" dirty="0"/>
              <a:t>&gt;Ben&lt;/</a:t>
            </a:r>
            <a:r>
              <a:rPr lang="en-US" sz="1600" dirty="0" err="1"/>
              <a:t>FirstName</a:t>
            </a:r>
            <a:r>
              <a:rPr lang="en-US" sz="1600" dirty="0"/>
              <a:t>&gt;  &lt;</a:t>
            </a:r>
            <a:r>
              <a:rPr lang="en-US" sz="1600" dirty="0" err="1"/>
              <a:t>LastName</a:t>
            </a:r>
            <a:r>
              <a:rPr lang="en-US" sz="1600" dirty="0"/>
              <a:t>&gt;Trevino&lt;/</a:t>
            </a:r>
            <a:r>
              <a:rPr lang="en-US" sz="1600" dirty="0" err="1"/>
              <a:t>LastName</a:t>
            </a:r>
            <a:r>
              <a:rPr lang="en-US" sz="1600" dirty="0"/>
              <a:t>&gt;   &lt;Birthday&gt;04/14/2017&lt;/Birthday&gt;  &lt;</a:t>
            </a:r>
            <a:r>
              <a:rPr lang="en-US" sz="1600" dirty="0" err="1"/>
              <a:t>FirstName</a:t>
            </a:r>
            <a:r>
              <a:rPr lang="en-US" sz="1600" dirty="0"/>
              <a:t>&gt;Justine&lt;/</a:t>
            </a:r>
            <a:r>
              <a:rPr lang="en-US" sz="1600" dirty="0" err="1"/>
              <a:t>FirstName</a:t>
            </a:r>
            <a:r>
              <a:rPr lang="en-US" sz="1600" dirty="0"/>
              <a:t>&gt;  &lt;</a:t>
            </a:r>
            <a:r>
              <a:rPr lang="en-US" sz="1600" dirty="0" err="1"/>
              <a:t>LastName</a:t>
            </a:r>
            <a:r>
              <a:rPr lang="en-US" sz="1600" dirty="0"/>
              <a:t>&gt;Espiritu&lt;/</a:t>
            </a:r>
            <a:r>
              <a:rPr lang="en-US" sz="1600" dirty="0" err="1"/>
              <a:t>LastName</a:t>
            </a:r>
            <a:r>
              <a:rPr lang="en-US" sz="1600" dirty="0"/>
              <a:t>&gt;  &lt;Birthday&gt;07/28/2017&lt;/Birthday&gt;   </a:t>
            </a:r>
            <a:endParaRPr lang="en-US" sz="1600" dirty="0" smtClean="0"/>
          </a:p>
          <a:p>
            <a:r>
              <a:rPr lang="en-US" sz="1600" dirty="0" smtClean="0"/>
              <a:t>&lt;/</a:t>
            </a:r>
            <a:r>
              <a:rPr lang="en-US" sz="1600" dirty="0"/>
              <a:t>Birthdays&gt;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r="24268" b="6862"/>
          <a:stretch/>
        </p:blipFill>
        <p:spPr>
          <a:xfrm>
            <a:off x="8452456" y="1013320"/>
            <a:ext cx="3043805" cy="422420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Rectangle 4"/>
          <p:cNvSpPr/>
          <p:nvPr/>
        </p:nvSpPr>
        <p:spPr>
          <a:xfrm>
            <a:off x="214647" y="6423939"/>
            <a:ext cx="35494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codebeautify.org</a:t>
            </a:r>
            <a:r>
              <a:rPr lang="en-US" dirty="0"/>
              <a:t>/</a:t>
            </a:r>
            <a:r>
              <a:rPr lang="en-US" dirty="0" err="1"/>
              <a:t>xmlviewer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/>
          <a:srcRect r="31335"/>
          <a:stretch/>
        </p:blipFill>
        <p:spPr>
          <a:xfrm>
            <a:off x="4386469" y="1242441"/>
            <a:ext cx="3748682" cy="357251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860765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735495" y="1422327"/>
            <a:ext cx="6096000" cy="507831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&lt;?xml version="1.0" encoding= "UTF-8</a:t>
            </a:r>
            <a:r>
              <a:rPr lang="en-US" dirty="0" smtClean="0"/>
              <a:t>"?&gt;</a:t>
            </a:r>
            <a:br>
              <a:rPr lang="en-US" dirty="0" smtClean="0"/>
            </a:br>
            <a:r>
              <a:rPr lang="en-US" dirty="0" smtClean="0"/>
              <a:t>&lt;</a:t>
            </a:r>
            <a:r>
              <a:rPr lang="en-US" dirty="0" err="1"/>
              <a:t>Personnel_Files</a:t>
            </a:r>
            <a:r>
              <a:rPr lang="en-US" dirty="0"/>
              <a:t>&gt;   </a:t>
            </a:r>
            <a:endParaRPr lang="en-US" dirty="0" smtClean="0"/>
          </a:p>
          <a:p>
            <a:r>
              <a:rPr lang="en-US" dirty="0" smtClean="0"/>
              <a:t> </a:t>
            </a:r>
            <a:r>
              <a:rPr lang="en-US" dirty="0"/>
              <a:t>&lt;Associate&gt;        </a:t>
            </a:r>
            <a:endParaRPr lang="en-US" dirty="0" smtClean="0"/>
          </a:p>
          <a:p>
            <a:r>
              <a:rPr lang="en-US" dirty="0" smtClean="0"/>
              <a:t>&lt;</a:t>
            </a:r>
            <a:r>
              <a:rPr lang="en-US" dirty="0" err="1"/>
              <a:t>FirstName</a:t>
            </a:r>
            <a:r>
              <a:rPr lang="en-US" dirty="0"/>
              <a:t>&gt;Tori&lt;/</a:t>
            </a:r>
            <a:r>
              <a:rPr lang="en-US" dirty="0" err="1"/>
              <a:t>FirstName</a:t>
            </a:r>
            <a:r>
              <a:rPr lang="en-US" dirty="0"/>
              <a:t>&gt;        &lt;</a:t>
            </a:r>
            <a:r>
              <a:rPr lang="en-US" dirty="0" err="1"/>
              <a:t>LastName</a:t>
            </a:r>
            <a:r>
              <a:rPr lang="en-US" dirty="0"/>
              <a:t>&gt;Larson&lt;/</a:t>
            </a:r>
            <a:r>
              <a:rPr lang="en-US" dirty="0" err="1"/>
              <a:t>LastName</a:t>
            </a:r>
            <a:r>
              <a:rPr lang="en-US" dirty="0"/>
              <a:t>&gt;        &lt;Birthday&gt;05/26/2017&lt;/Birthday&gt;   </a:t>
            </a:r>
            <a:endParaRPr lang="en-US" dirty="0" smtClean="0"/>
          </a:p>
          <a:p>
            <a:r>
              <a:rPr lang="en-US" dirty="0" smtClean="0"/>
              <a:t> </a:t>
            </a:r>
            <a:r>
              <a:rPr lang="en-US" dirty="0"/>
              <a:t>&lt;/Associate&gt;    </a:t>
            </a:r>
            <a:endParaRPr lang="en-US" dirty="0" smtClean="0"/>
          </a:p>
          <a:p>
            <a:r>
              <a:rPr lang="en-US" dirty="0" smtClean="0"/>
              <a:t>&lt;</a:t>
            </a:r>
            <a:r>
              <a:rPr lang="en-US" dirty="0"/>
              <a:t>Associate&gt;      </a:t>
            </a:r>
            <a:endParaRPr lang="en-US" dirty="0" smtClean="0"/>
          </a:p>
          <a:p>
            <a:r>
              <a:rPr lang="en-US" dirty="0" smtClean="0"/>
              <a:t>&lt;</a:t>
            </a:r>
            <a:r>
              <a:rPr lang="en-US" dirty="0" err="1"/>
              <a:t>FirstName</a:t>
            </a:r>
            <a:r>
              <a:rPr lang="en-US" dirty="0"/>
              <a:t>&gt;Ben&lt;/</a:t>
            </a:r>
            <a:r>
              <a:rPr lang="en-US" dirty="0" err="1"/>
              <a:t>FirstName</a:t>
            </a:r>
            <a:r>
              <a:rPr lang="en-US" dirty="0"/>
              <a:t>&gt;        &lt;</a:t>
            </a:r>
            <a:r>
              <a:rPr lang="en-US" dirty="0" err="1"/>
              <a:t>LastName</a:t>
            </a:r>
            <a:r>
              <a:rPr lang="en-US" dirty="0"/>
              <a:t>&gt;Trevino&lt;/</a:t>
            </a:r>
            <a:r>
              <a:rPr lang="en-US" dirty="0" err="1"/>
              <a:t>LastName</a:t>
            </a:r>
            <a:r>
              <a:rPr lang="en-US" dirty="0"/>
              <a:t>&gt;        &lt;Birthday&gt;04/14/2017&lt;/Birthday&gt;    </a:t>
            </a:r>
            <a:endParaRPr lang="en-US" dirty="0" smtClean="0"/>
          </a:p>
          <a:p>
            <a:r>
              <a:rPr lang="en-US" dirty="0" smtClean="0"/>
              <a:t>&lt;/</a:t>
            </a:r>
            <a:r>
              <a:rPr lang="en-US" dirty="0"/>
              <a:t>Associate&gt;   </a:t>
            </a:r>
            <a:endParaRPr lang="en-US" dirty="0" smtClean="0"/>
          </a:p>
          <a:p>
            <a:r>
              <a:rPr lang="en-US" dirty="0" smtClean="0"/>
              <a:t>&lt;</a:t>
            </a:r>
            <a:r>
              <a:rPr lang="en-US" dirty="0"/>
              <a:t>Associate&gt;      </a:t>
            </a:r>
            <a:endParaRPr lang="en-US" dirty="0" smtClean="0"/>
          </a:p>
          <a:p>
            <a:r>
              <a:rPr lang="en-US" dirty="0" smtClean="0"/>
              <a:t>&lt;</a:t>
            </a:r>
            <a:r>
              <a:rPr lang="en-US" dirty="0" err="1"/>
              <a:t>FirstName</a:t>
            </a:r>
            <a:r>
              <a:rPr lang="en-US" dirty="0"/>
              <a:t>&gt;Justine&lt;/</a:t>
            </a:r>
            <a:r>
              <a:rPr lang="en-US" dirty="0" err="1"/>
              <a:t>FirstName</a:t>
            </a:r>
            <a:r>
              <a:rPr lang="en-US" dirty="0"/>
              <a:t>&gt;        &lt;</a:t>
            </a:r>
            <a:r>
              <a:rPr lang="en-US" dirty="0" err="1"/>
              <a:t>LastName</a:t>
            </a:r>
            <a:r>
              <a:rPr lang="en-US" dirty="0"/>
              <a:t>&gt;Espiritu&lt;/</a:t>
            </a:r>
            <a:r>
              <a:rPr lang="en-US" dirty="0" err="1"/>
              <a:t>LastName</a:t>
            </a:r>
            <a:r>
              <a:rPr lang="en-US" dirty="0"/>
              <a:t>&gt;        &lt;Birthday&gt;07/28/2017&lt;/Birthday&gt;   </a:t>
            </a:r>
            <a:endParaRPr lang="en-US" dirty="0" smtClean="0"/>
          </a:p>
          <a:p>
            <a:r>
              <a:rPr lang="en-US" dirty="0" smtClean="0"/>
              <a:t>&lt;/</a:t>
            </a:r>
            <a:r>
              <a:rPr lang="en-US" dirty="0"/>
              <a:t>Associate</a:t>
            </a:r>
            <a:r>
              <a:rPr lang="en-US" dirty="0" smtClean="0"/>
              <a:t>&gt;</a:t>
            </a:r>
          </a:p>
          <a:p>
            <a:r>
              <a:rPr lang="en-US" dirty="0" smtClean="0"/>
              <a:t>&lt;/</a:t>
            </a:r>
            <a:r>
              <a:rPr lang="en-US" dirty="0" err="1"/>
              <a:t>Personnel_Files</a:t>
            </a:r>
            <a:r>
              <a:rPr lang="en-US" dirty="0"/>
              <a:t>&gt;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35495" y="640089"/>
            <a:ext cx="55586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smtClean="0"/>
              <a:t>XML FINAL ATTEMPT WITH TREE</a:t>
            </a:r>
            <a:endParaRPr lang="en-US" sz="320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0142" y="1224864"/>
            <a:ext cx="4405658" cy="527577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491619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5" r="26019" b="8726"/>
          <a:stretch/>
        </p:blipFill>
        <p:spPr>
          <a:xfrm>
            <a:off x="8240640" y="902208"/>
            <a:ext cx="3255621" cy="424891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57813" y="2349522"/>
            <a:ext cx="807300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{"Birthdays":[  </a:t>
            </a:r>
          </a:p>
          <a:p>
            <a:r>
              <a:rPr lang="en-US" sz="2000" dirty="0"/>
              <a:t>{"</a:t>
            </a:r>
            <a:r>
              <a:rPr lang="en-US" sz="2000" dirty="0" err="1"/>
              <a:t>FirstName</a:t>
            </a:r>
            <a:r>
              <a:rPr lang="en-US" sz="2000" dirty="0"/>
              <a:t>": "Tori", "</a:t>
            </a:r>
            <a:r>
              <a:rPr lang="en-US" sz="2000" dirty="0" err="1"/>
              <a:t>LastName</a:t>
            </a:r>
            <a:r>
              <a:rPr lang="en-US" sz="2000" dirty="0"/>
              <a:t>": "Larson</a:t>
            </a:r>
            <a:r>
              <a:rPr lang="en-US" sz="2000" dirty="0" smtClean="0"/>
              <a:t>", "</a:t>
            </a:r>
            <a:r>
              <a:rPr lang="en-US" sz="2000" dirty="0"/>
              <a:t>Birthday":"05/26/2017"},  </a:t>
            </a:r>
          </a:p>
          <a:p>
            <a:r>
              <a:rPr lang="en-US" sz="2000" dirty="0"/>
              <a:t>{"</a:t>
            </a:r>
            <a:r>
              <a:rPr lang="en-US" sz="2000" dirty="0" err="1"/>
              <a:t>FirstName</a:t>
            </a:r>
            <a:r>
              <a:rPr lang="en-US" sz="2000" dirty="0"/>
              <a:t>": "Ben", "</a:t>
            </a:r>
            <a:r>
              <a:rPr lang="en-US" sz="2000" dirty="0" err="1"/>
              <a:t>LastName</a:t>
            </a:r>
            <a:r>
              <a:rPr lang="en-US" sz="2000" dirty="0"/>
              <a:t>": "Trevino", "Birthday": "04/14/2017"},  {"</a:t>
            </a:r>
            <a:r>
              <a:rPr lang="en-US" sz="2000" dirty="0" err="1"/>
              <a:t>FirstName</a:t>
            </a:r>
            <a:r>
              <a:rPr lang="en-US" sz="2000" dirty="0"/>
              <a:t>": "Justine", "</a:t>
            </a:r>
            <a:r>
              <a:rPr lang="en-US" sz="2000" dirty="0" err="1"/>
              <a:t>LastName</a:t>
            </a:r>
            <a:r>
              <a:rPr lang="en-US" sz="2000" dirty="0"/>
              <a:t>": "Espiritu", "Birthday": "07/28/2017"}</a:t>
            </a:r>
          </a:p>
          <a:p>
            <a:r>
              <a:rPr lang="en-US" sz="2000" dirty="0"/>
              <a:t>]}</a:t>
            </a:r>
            <a:endParaRPr lang="en-US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735495" y="685576"/>
            <a:ext cx="417293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 smtClean="0"/>
              <a:t>JSON TREE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13772900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5804</TotalTime>
  <Words>769</Words>
  <Application>Microsoft Macintosh PowerPoint</Application>
  <PresentationFormat>Widescreen</PresentationFormat>
  <Paragraphs>134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Calibri</vt:lpstr>
      <vt:lpstr>Calibri Light</vt:lpstr>
      <vt:lpstr>Mangal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Olina Cavedoni</dc:creator>
  <cp:lastModifiedBy>Victoria Larson</cp:lastModifiedBy>
  <cp:revision>70</cp:revision>
  <dcterms:created xsi:type="dcterms:W3CDTF">2017-10-26T06:05:04Z</dcterms:created>
  <dcterms:modified xsi:type="dcterms:W3CDTF">2017-11-17T05:20:01Z</dcterms:modified>
</cp:coreProperties>
</file>